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6" r:id="rId3"/>
    <p:sldId id="257" r:id="rId4"/>
    <p:sldId id="258" r:id="rId5"/>
    <p:sldId id="260" r:id="rId6"/>
    <p:sldId id="262" r:id="rId7"/>
    <p:sldId id="25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7C7A"/>
    <a:srgbClr val="D3858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660-1567-4625-B6DE-35B54223406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7C6D-1288-46AB-AF61-4B5D5A4302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660-1567-4625-B6DE-35B54223406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7C6D-1288-46AB-AF61-4B5D5A4302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660-1567-4625-B6DE-35B54223406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7C6D-1288-46AB-AF61-4B5D5A4302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660-1567-4625-B6DE-35B54223406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7C6D-1288-46AB-AF61-4B5D5A4302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660-1567-4625-B6DE-35B54223406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7C6D-1288-46AB-AF61-4B5D5A4302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660-1567-4625-B6DE-35B54223406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7C6D-1288-46AB-AF61-4B5D5A4302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660-1567-4625-B6DE-35B54223406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7C6D-1288-46AB-AF61-4B5D5A4302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660-1567-4625-B6DE-35B54223406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7C6D-1288-46AB-AF61-4B5D5A4302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660-1567-4625-B6DE-35B54223406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7C6D-1288-46AB-AF61-4B5D5A4302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660-1567-4625-B6DE-35B54223406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7C6D-1288-46AB-AF61-4B5D5A4302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660-1567-4625-B6DE-35B54223406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7C6D-1288-46AB-AF61-4B5D5A4302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B660-1567-4625-B6DE-35B54223406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7C6D-1288-46AB-AF61-4B5D5A43021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obálka"/>
          <p:cNvPicPr>
            <a:picLocks noChangeAspect="1" noChangeArrowheads="1"/>
          </p:cNvPicPr>
          <p:nvPr/>
        </p:nvPicPr>
        <p:blipFill>
          <a:blip r:embed="rId2" cstate="print"/>
          <a:srcRect l="45529" t="52206" r="4197" b="21620"/>
          <a:stretch>
            <a:fillRect/>
          </a:stretch>
        </p:blipFill>
        <p:spPr bwMode="auto">
          <a:xfrm flipH="1"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8" name="Picture 6" descr="Image result for poštovní známka jan amos komensk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386639" cy="1736481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6084168" y="3429000"/>
            <a:ext cx="28803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6084168" y="3789040"/>
            <a:ext cx="28803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6084168" y="4149080"/>
            <a:ext cx="28803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6084168" y="4509120"/>
            <a:ext cx="28803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6084168" y="4869160"/>
            <a:ext cx="28803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6084168" y="4149080"/>
            <a:ext cx="1948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Volgogradská 2631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6084168" y="4509120"/>
            <a:ext cx="26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700 30 Ostrava-jih-Zábřeh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84168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Zdejším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084168" y="3429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pedagogům, </a:t>
            </a:r>
            <a:r>
              <a:rPr lang="cs-CZ" dirty="0"/>
              <a:t>trenérům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084167" y="3789040"/>
            <a:ext cx="275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</a:t>
            </a:r>
            <a:r>
              <a:rPr lang="cs-CZ" dirty="0" smtClean="0"/>
              <a:t>editeli a zástupcům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300">
        <p:cover/>
      </p:transition>
    </mc:Choice>
    <mc:Fallback>
      <p:transition spd="slow" advClick="0" advTm="53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91680" y="2493268"/>
            <a:ext cx="5472608" cy="1151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cs-CZ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DEN UČITELŮ</a:t>
            </a:r>
            <a:endParaRPr lang="cs-CZ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opisní papír"/>
          <p:cNvPicPr>
            <a:picLocks noChangeAspect="1" noChangeArrowheads="1"/>
          </p:cNvPicPr>
          <p:nvPr/>
        </p:nvPicPr>
        <p:blipFill>
          <a:blip r:embed="rId2" cstate="print"/>
          <a:srcRect l="15120" r="15329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764704"/>
            <a:ext cx="4176464" cy="53285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b="1" dirty="0" smtClean="0"/>
              <a:t>28. březen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dirty="0" smtClean="0"/>
              <a:t>je spojený s velkým učitelem, který před čtyřmi sty léty pobýval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dirty="0" smtClean="0"/>
              <a:t>v našem kraji.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dirty="0" smtClean="0"/>
              <a:t>Jeho současní kolegové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dirty="0" smtClean="0"/>
              <a:t>mají tento den svátek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dirty="0" smtClean="0"/>
              <a:t>a právě jim přejeme fyzické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dirty="0" smtClean="0"/>
              <a:t>a psychické zdraví,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dirty="0" smtClean="0"/>
              <a:t>pohodu v srdci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dirty="0" smtClean="0"/>
              <a:t>a radost z profesního života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dirty="0" smtClean="0"/>
              <a:t>s námi studenty.</a:t>
            </a:r>
            <a:endParaRPr lang="cs-CZ" sz="3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glitter pattern="hexagon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dopisní papír"/>
          <p:cNvPicPr>
            <a:picLocks noChangeAspect="1" noChangeArrowheads="1"/>
          </p:cNvPicPr>
          <p:nvPr/>
        </p:nvPicPr>
        <p:blipFill>
          <a:blip r:embed="rId2" cstate="print"/>
          <a:srcRect l="15120" r="15329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64296"/>
            <a:ext cx="7848872" cy="17567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2000" dirty="0" smtClean="0"/>
              <a:t>      </a:t>
            </a:r>
            <a:r>
              <a:rPr lang="cs-CZ" sz="3100" dirty="0" smtClean="0"/>
              <a:t>,,Cílem vzdělání a moudrosti je, aby člověk viděl před sebou jasnou cestu života, po ní opatrně vykračoval, </a:t>
            </a:r>
            <a:r>
              <a:rPr lang="cs-CZ" sz="3100" dirty="0" smtClean="0"/>
              <a:t>pamatoval na </a:t>
            </a:r>
            <a:r>
              <a:rPr lang="cs-CZ" sz="3100" dirty="0" smtClean="0"/>
              <a:t>minulost, znal přítomnost a předvídal budoucnost.‘‘</a:t>
            </a:r>
          </a:p>
          <a:p>
            <a:pPr>
              <a:buNone/>
            </a:pPr>
            <a:endParaRPr lang="cs-CZ" sz="3100" dirty="0" smtClean="0"/>
          </a:p>
          <a:p>
            <a:pPr>
              <a:buNone/>
            </a:pPr>
            <a:r>
              <a:rPr lang="cs-CZ" sz="3100" dirty="0" smtClean="0"/>
              <a:t>                                                                         -Jan Amos Komenský</a:t>
            </a:r>
            <a:endParaRPr lang="cs-CZ" sz="3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" advClick="0" advTm="9000">
        <p14:prism isInverted="1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Image result for dopisní papír"/>
          <p:cNvPicPr>
            <a:picLocks noChangeAspect="1" noChangeArrowheads="1"/>
          </p:cNvPicPr>
          <p:nvPr/>
        </p:nvPicPr>
        <p:blipFill>
          <a:blip r:embed="rId2" cstate="print"/>
          <a:srcRect l="15120" r="15329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4098" name="Picture 2" descr="Image result for uč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4664"/>
            <a:ext cx="4803626" cy="480362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627784" y="16915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2 + 3 =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100" name="AutoShape 4" descr="Image result for žák ze z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02" name="AutoShape 6" descr="Image result for žák ze z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04" name="AutoShape 8" descr="Image result for žák ze z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0" name="Picture 14" descr="Image result for dlaň ze sh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872" y="1700808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10" descr="Image result for bota jménem melich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2495">
            <a:off x="106407" y="1384509"/>
            <a:ext cx="1399282" cy="930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4" descr="http://www.dvdinform.cz/wp-content/uploads/2008/02/cesta_do_hlubin_studakovy_duse_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93310">
            <a:off x="7401726" y="279879"/>
            <a:ext cx="1548195" cy="116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2" descr="Související obrázek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 rot="20772237" flipH="1">
            <a:off x="276468" y="4910497"/>
            <a:ext cx="1702111" cy="1219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6" descr="Image result for bota jménem melichar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7386867" y="2636912"/>
            <a:ext cx="1728192" cy="138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 descr="Image result for bota jménem melich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1268760"/>
            <a:ext cx="1368152" cy="100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16" descr="Image result for obecná škola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 rot="318557">
            <a:off x="239967" y="247998"/>
            <a:ext cx="1975569" cy="1220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8" descr="Image result for obecná škola"/>
          <p:cNvPicPr>
            <a:picLocks noChangeAspect="1" noChangeArrowheads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7246989" y="5548363"/>
            <a:ext cx="1789507" cy="119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Image result for obecná škola"/>
          <p:cNvPicPr>
            <a:picLocks noChangeAspect="1" noChangeArrowheads="1"/>
          </p:cNvPicPr>
          <p:nvPr/>
        </p:nvPicPr>
        <p:blipFill>
          <a:blip r:embed="rId12" cstate="print">
            <a:grayscl/>
          </a:blip>
          <a:srcRect/>
          <a:stretch>
            <a:fillRect/>
          </a:stretch>
        </p:blipFill>
        <p:spPr bwMode="auto">
          <a:xfrm rot="20960869">
            <a:off x="5375525" y="4458993"/>
            <a:ext cx="3001461" cy="1385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Obrázek 23" descr="drogy-pri-uceni-1-prev.jpg"/>
          <p:cNvPicPr>
            <a:picLocks noChangeAspect="1"/>
          </p:cNvPicPr>
          <p:nvPr/>
        </p:nvPicPr>
        <p:blipFill>
          <a:blip r:embed="rId13" cstate="print">
            <a:grayscl/>
          </a:blip>
          <a:stretch>
            <a:fillRect/>
          </a:stretch>
        </p:blipFill>
        <p:spPr>
          <a:xfrm>
            <a:off x="2666248" y="5712767"/>
            <a:ext cx="2032595" cy="114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Image result for marečku podejte mi pero"/>
          <p:cNvPicPr>
            <a:picLocks noChangeAspect="1" noChangeArrowheads="1"/>
          </p:cNvPicPr>
          <p:nvPr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 rot="632925">
            <a:off x="1292855" y="3675980"/>
            <a:ext cx="2746787" cy="14581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25 0.19056 L 0.26771 0.18062 C 0.24357 0.17715 0.21041 0.16628 0.17725 0.14916 C 0.1408 0.13113 0.11094 0.11077 0.09184 0.09227 L 2.5E-6 3.13599E-6 " pathEditMode="relative" rAng="12030942" ptsTypes="FffFF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6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750"/>
                            </p:stCondLst>
                            <p:childTnLst>
                              <p:par>
                                <p:cTn id="5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750"/>
                            </p:stCondLst>
                            <p:childTnLst>
                              <p:par>
                                <p:cTn id="59" presetID="6" presetClass="entr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75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25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obál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2" name="AutoShape 4" descr="Image result for obál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Image result for obálka"/>
          <p:cNvPicPr>
            <a:picLocks noChangeAspect="1" noChangeArrowheads="1"/>
          </p:cNvPicPr>
          <p:nvPr/>
        </p:nvPicPr>
        <p:blipFill>
          <a:blip r:embed="rId2" cstate="print"/>
          <a:srcRect l="5691" t="10114" r="44036" b="50696"/>
          <a:stretch>
            <a:fillRect/>
          </a:stretch>
        </p:blipFill>
        <p:spPr bwMode="auto">
          <a:xfrm>
            <a:off x="1" y="-27384"/>
            <a:ext cx="9138700" cy="68853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">
        <p:blinds dir="vert"/>
      </p:transition>
    </mc:Choice>
    <mc:Fallback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AutoShape 20" descr="Image result for obecná šk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42" name="AutoShape 22" descr="Image result for obecná šk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44" name="AutoShape 24" descr=" "/>
          <p:cNvSpPr>
            <a:spLocks noChangeAspect="1" noChangeArrowheads="1"/>
          </p:cNvSpPr>
          <p:nvPr/>
        </p:nvSpPr>
        <p:spPr bwMode="auto">
          <a:xfrm>
            <a:off x="155575" y="-1195388"/>
            <a:ext cx="4448175" cy="2505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46" name="AutoShape 26" descr=" "/>
          <p:cNvSpPr>
            <a:spLocks noChangeAspect="1" noChangeArrowheads="1"/>
          </p:cNvSpPr>
          <p:nvPr/>
        </p:nvSpPr>
        <p:spPr bwMode="auto">
          <a:xfrm>
            <a:off x="155575" y="-1195388"/>
            <a:ext cx="4448175" cy="2505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" y="0"/>
            <a:ext cx="915458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75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103</Words>
  <Application>Microsoft Office PowerPoint</Application>
  <PresentationFormat>Předvádění na obrazovce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Mon-ca</dc:creator>
  <cp:lastModifiedBy>Monča</cp:lastModifiedBy>
  <cp:revision>37</cp:revision>
  <dcterms:created xsi:type="dcterms:W3CDTF">2020-03-25T15:54:24Z</dcterms:created>
  <dcterms:modified xsi:type="dcterms:W3CDTF">2020-03-26T17:26:41Z</dcterms:modified>
</cp:coreProperties>
</file>